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8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8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27291" y="1603022"/>
            <a:ext cx="8596668" cy="1693334"/>
          </a:xfrm>
        </p:spPr>
        <p:txBody>
          <a:bodyPr>
            <a:noAutofit/>
          </a:bodyPr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«Жас маман» мектебінің жұмысы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10103554" cy="1570962"/>
          </a:xfrm>
        </p:spPr>
        <p:txBody>
          <a:bodyPr>
            <a:normAutofit/>
          </a:bodyPr>
          <a:lstStyle/>
          <a:p>
            <a:pPr algn="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Жакупбекова Гульнар Оразалиновна</a:t>
            </a:r>
          </a:p>
        </p:txBody>
      </p:sp>
    </p:spTree>
    <p:extLst>
      <p:ext uri="{BB962C8B-B14F-4D97-AF65-F5344CB8AC3E}">
        <p14:creationId xmlns:p14="http://schemas.microsoft.com/office/powerpoint/2010/main" val="349473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3020" y="1589314"/>
            <a:ext cx="8596668" cy="3403600"/>
          </a:xfrm>
        </p:spPr>
        <p:txBody>
          <a:bodyPr>
            <a:normAutofit/>
          </a:bodyPr>
          <a:lstStyle/>
          <a:p>
            <a:pPr algn="ctr"/>
            <a:r>
              <a:rPr lang="kk-KZ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мамандар мен тәлімгерлерге арналған семинар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2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5" y="1828800"/>
            <a:ext cx="8596668" cy="3603171"/>
          </a:xfrm>
        </p:spPr>
        <p:txBody>
          <a:bodyPr>
            <a:normAutofit/>
          </a:bodyPr>
          <a:lstStyle/>
          <a:p>
            <a:pPr algn="ctr"/>
            <a:r>
              <a:rPr lang="kk-KZ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 Сабақты ұйымдастыру мен басқарудағы оқытушы шеберлігі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3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36171"/>
          </a:xfrm>
        </p:spPr>
        <p:txBody>
          <a:bodyPr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бағдарламасы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5171" y="1719943"/>
            <a:ext cx="9416143" cy="4942114"/>
          </a:xfrm>
        </p:spPr>
        <p:txBody>
          <a:bodyPr>
            <a:noAutofit/>
          </a:bodyPr>
          <a:lstStyle/>
          <a:p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Сабақ типологиясы</a:t>
            </a:r>
          </a:p>
          <a:p>
            <a:pPr algn="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пәнінің оқытушысы Ш.К. Турлыбекова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Жас мамандармен сауалнама, тапсырма орындау, сабақ тақырыбын анықтау</a:t>
            </a:r>
          </a:p>
          <a:p>
            <a:pPr algn="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әдіскері Г.О. Жакупбекова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Психологиялық тренинг</a:t>
            </a:r>
          </a:p>
          <a:p>
            <a:pPr algn="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«Жас маман» мектебінің жетекшісі, физика пәнінің оқытушысы </a:t>
            </a:r>
          </a:p>
          <a:p>
            <a:pPr algn="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Л.К. Исабекова 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цифрлық технологиялар</a:t>
            </a:r>
          </a:p>
          <a:p>
            <a:pPr algn="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 шебері Д.А. Күлбеков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 білім алушылардың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 бетінше жұмыс істеуін ұйымдастыру</a:t>
            </a:r>
          </a:p>
          <a:p>
            <a:pPr algn="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 оқыту шебері Е.А. Сатымбаев</a:t>
            </a:r>
          </a:p>
          <a:p>
            <a:pPr algn="r"/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>
              <a:buAutoNum type="arabicPeriod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27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56444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әдіскерінің «Жас маман»мектебінің жұмыстарын ұйымдастыру құзыреттілігі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0844" y="1422400"/>
            <a:ext cx="8489245" cy="6660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Нормативтік – құқықтық актілер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0844" y="2223912"/>
            <a:ext cx="8590845" cy="5983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«Жас маман» мектебі туралы Ереже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970843" y="2980267"/>
            <a:ext cx="8590846" cy="790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«Жас маман» 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мектебінің жұмыс жоспары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70843" y="3928534"/>
            <a:ext cx="8590846" cy="841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мамандармен оқу құжаттарын жүргізудің нұсқаулықтары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66799" y="4927601"/>
            <a:ext cx="8590846" cy="841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мамандармен ұйымдастырылатын шебер – кластар, семинарлар, педагогикалық оқулар, тренигтер т.с.с.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66799" y="5926668"/>
            <a:ext cx="8590846" cy="841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мамандар мен тәлімгерлер жұмысы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444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609600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«Жас маман» мектебі жұмысын мониторингілеу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496098" y="3205639"/>
            <a:ext cx="3451860" cy="1497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Сарапшы жұмыс тобы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03107" y="3206114"/>
            <a:ext cx="2911685" cy="13087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Педагогтың құжаттармен жұмыс жасай білу қабілеттілігі 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229265" y="3075940"/>
            <a:ext cx="2911685" cy="14389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сапасын диагностикалау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14792" y="1309688"/>
            <a:ext cx="3517478" cy="15154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Педагогтың кәсіби құзыреттілік деңгейінің сараптамасы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034540" y="5084445"/>
            <a:ext cx="3086100" cy="1604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Ұжымда ынтымақтастық орнату біліктілігінің деңгейі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096000" y="5085397"/>
            <a:ext cx="3086100" cy="1604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алушыларының білім сапасының динамикасы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5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925" y="198120"/>
            <a:ext cx="8596668" cy="499110"/>
          </a:xfrm>
        </p:spPr>
        <p:txBody>
          <a:bodyPr>
            <a:noAutofit/>
          </a:bodyPr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«Жас маман» мектебі педагогтарымен «</a:t>
            </a:r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 сабақты жобалау және  ұйымдастыру әдістері» тақырыбында диалог алаңын өткізу және 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494" y="3086100"/>
            <a:ext cx="9955530" cy="3200400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алаңының жалпы ережелерімен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өтілетін тақырыбымен,диалог алаңы қызметінің ұстанымдарымен модератор таныстырып өтеді;</a:t>
            </a:r>
          </a:p>
          <a:p>
            <a:pPr marL="285750" indent="-285750">
              <a:buFontTx/>
              <a:buChar char="-"/>
            </a:pP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алаңының міндеттерімен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жас мамандарға ой түрткі болып жүрген қазіргі заман сабағы негізінде  мәселелік тақырыпты анықтау, оған қойылатын әртүрлі  тұжырымдамаларды салыстыру, мәселелерді шешуге қол жеткізу, шешімдер қабылдау, ақпараттандыру;</a:t>
            </a:r>
          </a:p>
          <a:p>
            <a:pPr marL="285750" indent="-285750">
              <a:buFontTx/>
              <a:buChar char="-"/>
            </a:pP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алаңына шығып отырған қатысушылармен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колледждің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мамандары, білім басқару ұйымының өкілдері, әдістемелік кабинет, БАҚ-ның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өкілдері;</a:t>
            </a:r>
          </a:p>
          <a:p>
            <a:pPr marL="285750" indent="-285750">
              <a:buFontTx/>
              <a:buChar char="-"/>
            </a:pP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 сабақты жүргізуде қолданылатын әдістер жөнінде талқылауға шығарылатын сұрақтарды талдау және деректерді жинау, білім алушылардың білім сапасының мониторингі/рейтингі нәтижесі, педагогтардың оқыту мен сабақ жүргізу деңгейі, жүргізілген сауалнамалар мен айтылған пікір, ұсыныстар негізінде </a:t>
            </a:r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 жұмыс </a:t>
            </a: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тобы;</a:t>
            </a:r>
          </a:p>
          <a:p>
            <a:pPr marL="285750" indent="-285750">
              <a:buFontTx/>
              <a:buChar char="-"/>
            </a:pPr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 жұмысын басқару </a:t>
            </a: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жүйесі: шақырылып отырған қатысушылармен таныстырып, б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арынша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 тұлғаларды прцесс бойында тарту және пікірталас ұйымдастыру міндеті тікелей жұмыс тобының арасынан диалог алаңының 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модераторы жүзеге асырады;</a:t>
            </a:r>
          </a:p>
          <a:p>
            <a:pPr marL="285750" indent="-285750">
              <a:buFontTx/>
              <a:buChar char="-"/>
            </a:pPr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Талқылауларды жариялау </a:t>
            </a: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рәсімдері: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алаңының жұмысы басталмас бұрын жұмыс тобы қатысушыларды тіркеп, модератор қатысушыларды пікірталасқа шақырып, сөз береді, пікірталастың соңында кәсіби сарапшы топ қорытындылайды;</a:t>
            </a:r>
          </a:p>
          <a:p>
            <a:pPr marL="285750" indent="-285750">
              <a:buFontTx/>
              <a:buChar char="-"/>
            </a:pP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Көпшілік сөздерінен кейін соңында </a:t>
            </a:r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барлығын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қорытындылап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аяқтайды;</a:t>
            </a:r>
          </a:p>
          <a:p>
            <a:pPr marL="285750" indent="-285750">
              <a:buFontTx/>
              <a:buChar char="-"/>
            </a:pP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Пікірсайыс нәтижелері бойынша </a:t>
            </a:r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тобы: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шешімдер, ұсыныстарды сарапшыларды тарта отырып, ресімдейді, оларды  лауазымды адамдарға білім беру ұйымдарының, сондай-ақ өзге де мүдделі тұлғаларға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жеткізеді;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Диалог алаңы барысында </a:t>
            </a: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жүргізіледі;</a:t>
            </a:r>
          </a:p>
          <a:p>
            <a:pPr fontAlgn="base"/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Диалог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алаңы отырысының  тәртібі негізінде, сондай-ақ оның қызметінің реттелуі мен тоқтатылуын жұмыс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 анықтап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fontAlgn="base"/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хаттама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рәсімделеді.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kk-KZ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55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1" y="0"/>
            <a:ext cx="11943644" cy="668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3470" y="79023"/>
            <a:ext cx="8596668" cy="1128888"/>
          </a:xfrm>
        </p:spPr>
        <p:txBody>
          <a:bodyPr>
            <a:normAutofit/>
          </a:bodyPr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 сабақ бейнесі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713" y="1117599"/>
            <a:ext cx="9324620" cy="5046133"/>
          </a:xfrm>
        </p:spPr>
        <p:txBody>
          <a:bodyPr>
            <a:normAutofit fontScale="32500" lnSpcReduction="20000"/>
          </a:bodyPr>
          <a:lstStyle/>
          <a:p>
            <a:pPr marL="285750" indent="-285750">
              <a:buFontTx/>
              <a:buChar char="-"/>
            </a:pPr>
            <a:r>
              <a:rPr lang="kk-KZ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Бәрін үйренуге болады;</a:t>
            </a:r>
          </a:p>
          <a:p>
            <a:pPr marL="285750" indent="-285750">
              <a:buFontTx/>
              <a:buChar char="-"/>
            </a:pPr>
            <a:r>
              <a:rPr lang="kk-KZ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қызмет орталығы – білім алушы;</a:t>
            </a:r>
          </a:p>
          <a:p>
            <a:pPr marL="285750" indent="-285750">
              <a:buFontTx/>
              <a:buChar char="-"/>
            </a:pPr>
            <a:r>
              <a:rPr lang="kk-KZ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 – белсенді қадағалаушы;</a:t>
            </a:r>
          </a:p>
          <a:p>
            <a:pPr marL="285750" indent="-285750">
              <a:buFontTx/>
              <a:buChar char="-"/>
            </a:pPr>
            <a:r>
              <a:rPr lang="kk-KZ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 тер төгіп жұмыс істейді;</a:t>
            </a:r>
          </a:p>
          <a:p>
            <a:pPr marL="285750" indent="-285750">
              <a:buFontTx/>
              <a:buChar char="-"/>
            </a:pPr>
            <a:r>
              <a:rPr lang="kk-KZ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тиісті материалды білім алушының қабылдау ерекшеліктеріне бейімдей біледі, пәнді өзіндік заттан білім алушыға арналған затқа айналдыра алады, Пәнді өмірлік маңызды біліктерді қалыптастыру үшін пайдалана біледі;</a:t>
            </a:r>
          </a:p>
          <a:p>
            <a:pPr marL="285750" indent="-285750">
              <a:buFontTx/>
              <a:buChar char="-"/>
            </a:pPr>
            <a:r>
              <a:rPr lang="kk-KZ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 үдерісі орталықтандырылған емес. </a:t>
            </a:r>
          </a:p>
          <a:p>
            <a:pPr marL="285750" indent="-285750">
              <a:buFontTx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4255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504</Words>
  <Application>Microsoft Office PowerPoint</Application>
  <PresentationFormat>Широкоэкранный</PresentationFormat>
  <Paragraphs>56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Грань</vt:lpstr>
      <vt:lpstr>«Жас маман» мектебінің жұмысы</vt:lpstr>
      <vt:lpstr>Жас мамандар мен тәлімгерлерге арналған семинар</vt:lpstr>
      <vt:lpstr>Тақырыбы: Сабақты ұйымдастыру мен басқарудағы оқытушы шеберлігі</vt:lpstr>
      <vt:lpstr>Семинар бағдарламасы</vt:lpstr>
      <vt:lpstr>Колледж әдіскерінің «Жас маман»мектебінің жұмыстарын ұйымдастыру құзыреттілігі</vt:lpstr>
      <vt:lpstr>«Жас маман» мектебі жұмысын мониторингілеу</vt:lpstr>
      <vt:lpstr>«Жас маман» мектебі педагогтарымен «Қазіргі сабақты жобалау және  ұйымдастыру әдістері» тақырыбында диалог алаңын өткізу және ұйымдастыру</vt:lpstr>
      <vt:lpstr>Презентация PowerPoint</vt:lpstr>
      <vt:lpstr>Қазіргі сабақ бейнесі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«Жас маман» мектебінің жұмысы</dc:title>
  <dc:creator>66</dc:creator>
  <cp:lastModifiedBy>User</cp:lastModifiedBy>
  <cp:revision>20</cp:revision>
  <dcterms:created xsi:type="dcterms:W3CDTF">2020-08-12T15:38:27Z</dcterms:created>
  <dcterms:modified xsi:type="dcterms:W3CDTF">2024-10-19T07:55:39Z</dcterms:modified>
</cp:coreProperties>
</file>