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63" r:id="rId4"/>
    <p:sldId id="265" r:id="rId5"/>
    <p:sldId id="264" r:id="rId6"/>
    <p:sldId id="266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838" autoAdjust="0"/>
    <p:restoredTop sz="94660"/>
  </p:normalViewPr>
  <p:slideViewPr>
    <p:cSldViewPr snapToGrid="0" showGuides="1">
      <p:cViewPr varScale="1">
        <p:scale>
          <a:sx n="88" d="100"/>
          <a:sy n="88" d="100"/>
        </p:scale>
        <p:origin x="48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12/26/2024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27291" y="1603022"/>
            <a:ext cx="8596668" cy="1693334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Колледждің</a:t>
            </a:r>
            <a:r>
              <a:rPr lang="ru-RU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Әдістемелік</a:t>
            </a:r>
            <a:r>
              <a:rPr lang="ru-RU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Кеңесінің</a:t>
            </a:r>
            <a:r>
              <a:rPr lang="ru-RU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ІІ </a:t>
            </a:r>
            <a:r>
              <a:rPr lang="ru-RU" sz="4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отырысы</a:t>
            </a:r>
            <a:endParaRPr lang="ru-RU" sz="4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10103554" cy="1570962"/>
          </a:xfrm>
        </p:spPr>
        <p:txBody>
          <a:bodyPr>
            <a:normAutofit/>
          </a:bodyPr>
          <a:lstStyle/>
          <a:p>
            <a:pPr algn="r"/>
            <a:r>
              <a:rPr lang="kk-K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Колледж </a:t>
            </a:r>
            <a:r>
              <a:rPr lang="kk-K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әдіскері</a:t>
            </a:r>
            <a:r>
              <a:rPr lang="kk-K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Жакупбекова Гульнар Оразалиновна</a:t>
            </a:r>
          </a:p>
        </p:txBody>
      </p:sp>
    </p:spTree>
    <p:extLst>
      <p:ext uri="{BB962C8B-B14F-4D97-AF65-F5344CB8AC3E}">
        <p14:creationId xmlns:p14="http://schemas.microsoft.com/office/powerpoint/2010/main" val="3494736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3020" y="1589314"/>
            <a:ext cx="8596668" cy="3403600"/>
          </a:xfrm>
        </p:spPr>
        <p:txBody>
          <a:bodyPr>
            <a:noAutofit/>
          </a:bodyPr>
          <a:lstStyle/>
          <a:p>
            <a:r>
              <a:rPr lang="kk-K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Тақырыбы:</a:t>
            </a:r>
            <a:r>
              <a:rPr lang="kk-K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Нарықтық </a:t>
            </a:r>
            <a:r>
              <a:rPr lang="kk-K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 жағдайында құзыретті маман даярлауда </a:t>
            </a:r>
            <a:r>
              <a:rPr lang="kk-K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маңызды</a:t>
            </a:r>
            <a:r>
              <a:rPr lang="kk-K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оқыту мен</a:t>
            </a:r>
            <a:r>
              <a:rPr lang="kk-K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машықтандыру </a:t>
            </a:r>
            <a:r>
              <a:rPr lang="kk-K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үдерісінің диалектикалық бірлігі.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8622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3534" y="1828800"/>
            <a:ext cx="9217779" cy="3603171"/>
          </a:xfrm>
        </p:spPr>
        <p:txBody>
          <a:bodyPr>
            <a:normAutofit/>
          </a:bodyPr>
          <a:lstStyle/>
          <a:p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Мақсаты: 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Колледждің білім беру жүйесіндегі инженер - педагогтердің маман 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даярлауда 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құзіреттілігін дамыту ұсынымдарын жасау.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2332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816429"/>
          </a:xfrm>
        </p:spPr>
        <p:txBody>
          <a:bodyPr>
            <a:normAutofit fontScale="90000"/>
          </a:bodyPr>
          <a:lstStyle/>
          <a:p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Міндеттері: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335" y="1284514"/>
            <a:ext cx="9185122" cy="4756848"/>
          </a:xfrm>
        </p:spPr>
        <p:txBody>
          <a:bodyPr/>
          <a:lstStyle/>
          <a:p>
            <a:pPr lvl="0"/>
            <a:r>
              <a:rPr lang="kk-K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Заманауи </a:t>
            </a:r>
            <a:r>
              <a:rPr lang="kk-K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технологияларды, олардың мүмкіндіктерін пайдалану  арқылы оқу процесін жетілдіру жолдарын педагогтерге ұсыну;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kk-K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техникалық </a:t>
            </a:r>
            <a:r>
              <a:rPr lang="kk-K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және кәсіптік білім беру ұйымдарындағы педагогтердің цифрлық құзыреттіліктерін жетілдіру. 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425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936171"/>
          </a:xfrm>
        </p:spPr>
        <p:txBody>
          <a:bodyPr/>
          <a:lstStyle/>
          <a:p>
            <a:pPr algn="ctr"/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Күн тәртібі: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0115" y="827314"/>
            <a:ext cx="10134600" cy="5834743"/>
          </a:xfrm>
        </p:spPr>
        <p:txBody>
          <a:bodyPr>
            <a:noAutofit/>
          </a:bodyPr>
          <a:lstStyle/>
          <a:p>
            <a:endParaRPr lang="kk-KZ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kk-K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kk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kk-K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kk-KZ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Кіріспе сөз.</a:t>
            </a:r>
          </a:p>
          <a:p>
            <a:pPr algn="r"/>
            <a:r>
              <a:rPr lang="kk-K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Джумадилов Асет Казиевич,</a:t>
            </a:r>
            <a:r>
              <a:rPr lang="kk-K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колледж </a:t>
            </a:r>
            <a:r>
              <a:rPr lang="kk-K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басшысы</a:t>
            </a:r>
          </a:p>
          <a:p>
            <a:r>
              <a:rPr lang="kk-K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kk-K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Арнайы пән сабағында цифрлық құзыреттілікті пайдалану жолдары </a:t>
            </a:r>
            <a:endParaRPr lang="kk-KZ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kk-K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Ерназарова Жанар Ерназаровна,</a:t>
            </a:r>
            <a:r>
              <a:rPr lang="kk-K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арнайы пән </a:t>
            </a:r>
            <a:r>
              <a:rPr lang="kk-K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оқытушысы</a:t>
            </a:r>
          </a:p>
          <a:p>
            <a:r>
              <a:rPr lang="kk-K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kk-K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Өндірістік оқыту сабағында оқытудың әдістері мен формалары және оны </a:t>
            </a:r>
            <a:r>
              <a:rPr lang="kk-K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ұйымдастыру</a:t>
            </a:r>
          </a:p>
          <a:p>
            <a:pPr algn="r"/>
            <a:r>
              <a:rPr lang="kk-KZ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Мұқанджан </a:t>
            </a:r>
            <a:r>
              <a:rPr lang="kk-K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Ержан </a:t>
            </a:r>
            <a:r>
              <a:rPr lang="kk-KZ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Бақытұлы,</a:t>
            </a:r>
            <a:r>
              <a:rPr lang="kk-K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өндірістік </a:t>
            </a:r>
            <a:r>
              <a:rPr lang="kk-K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оқыту </a:t>
            </a:r>
            <a:r>
              <a:rPr lang="kk-K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шебері</a:t>
            </a:r>
          </a:p>
          <a:p>
            <a:r>
              <a:rPr lang="kk-K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Алматы </a:t>
            </a:r>
            <a:r>
              <a:rPr lang="ru-RU" sz="1600" dirty="0" err="1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қаласындағы</a:t>
            </a:r>
            <a:r>
              <a:rPr lang="ru-RU" sz="1600" dirty="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автомобиль </a:t>
            </a:r>
            <a:r>
              <a:rPr lang="ru-RU" sz="1600" dirty="0" err="1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6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сән</a:t>
            </a:r>
            <a:r>
              <a:rPr lang="ru-RU" sz="16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индустриясы</a:t>
            </a:r>
            <a:r>
              <a:rPr lang="kk-K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колледжінде </a:t>
            </a:r>
            <a:r>
              <a:rPr lang="kk-K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«Эксплуатация және автокөліктерге қызмет көрсету» мамандығы бойынша мамандарды даярлау іс тәжірибесімен </a:t>
            </a:r>
            <a:r>
              <a:rPr lang="kk-K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алмасу</a:t>
            </a:r>
          </a:p>
          <a:p>
            <a:pPr algn="r"/>
            <a:r>
              <a:rPr lang="kk-K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Долаев Талгат Есенгараевич, </a:t>
            </a:r>
            <a:r>
              <a:rPr lang="kk-K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колледж басшысының ОӨЖЖ орынбасары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kk-K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Дауталинов Канатбек Омирзакович,</a:t>
            </a:r>
            <a:r>
              <a:rPr lang="kk-K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аға шебер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kk-K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Актымбаев Ардак Саганулы, </a:t>
            </a:r>
            <a:r>
              <a:rPr lang="kk-K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өндірістік оқыту шебері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kk-K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Ширбаев Азамат Мырзахметович,</a:t>
            </a:r>
            <a:r>
              <a:rPr lang="kk-K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өндірістік оқыту </a:t>
            </a:r>
            <a:r>
              <a:rPr lang="kk-K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шебері</a:t>
            </a:r>
          </a:p>
          <a:p>
            <a:r>
              <a:rPr lang="kk-K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Қорытынды. </a:t>
            </a:r>
          </a:p>
          <a:p>
            <a:pPr algn="r"/>
            <a:r>
              <a:rPr lang="kk-K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Жакупбекова Гульнар Оразалиновна,</a:t>
            </a:r>
            <a:r>
              <a:rPr lang="kk-K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колледж әдіскері </a:t>
            </a:r>
            <a:endParaRPr lang="kk-KZ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kk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kk-KZ" dirty="0" smtClean="0"/>
          </a:p>
          <a:p>
            <a:r>
              <a:rPr lang="kk-KZ" dirty="0" smtClean="0"/>
              <a:t> </a:t>
            </a:r>
            <a:endParaRPr lang="kk-KZ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r">
              <a:buAutoNum type="arabicPeriod"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0272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489857"/>
          </a:xfrm>
        </p:spPr>
        <p:txBody>
          <a:bodyPr>
            <a:normAutofit/>
          </a:bodyPr>
          <a:lstStyle/>
          <a:p>
            <a:r>
              <a:rPr lang="kk-K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Әдістемелік Кеңестің шешім жобасы: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334" y="1240972"/>
            <a:ext cx="9587895" cy="5366658"/>
          </a:xfrm>
        </p:spPr>
        <p:txBody>
          <a:bodyPr>
            <a:normAutofit/>
          </a:bodyPr>
          <a:lstStyle/>
          <a:p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Арнайы пән оқытушысы Ерназарова Жанар Ерназаровнаның </a:t>
            </a:r>
            <a:r>
              <a:rPr lang="kk-KZ" dirty="0" smtClean="0"/>
              <a:t>«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Арнайы 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пән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сабағында 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цифрлық құзыреттілікті пайдалану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жолдары» іс тәжірибесі ескеріліп, колледж оқытушылары мен өндірістік оқыту шеберлері күнделікті сабақтарына енгізу және </a:t>
            </a:r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 жылдың 3 қарашасынан бастап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қолдану</a:t>
            </a:r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ұсынылсын.</a:t>
            </a:r>
          </a:p>
          <a:p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Өндірістік оқыту шебері 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Мұқанджан Ержан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Бақытұлының </a:t>
            </a:r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Өндірістік 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оқыту сабағында оқытудың әдістері мен формалары және оны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ұйымдастыру» тақырыбындағы тәжірибесі назарға алынып, </a:t>
            </a:r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2024 жылдың 3 қарашасынан бастап 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қолдану</a:t>
            </a:r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ұсынылсын.</a:t>
            </a:r>
          </a:p>
          <a:p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Алматы </a:t>
            </a:r>
            <a:r>
              <a:rPr lang="ru-RU" dirty="0" err="1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қаласындағы</a:t>
            </a:r>
            <a:r>
              <a:rPr lang="ru-RU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автомобиль </a:t>
            </a:r>
            <a:r>
              <a:rPr lang="ru-RU" dirty="0" err="1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сән</a:t>
            </a:r>
            <a:r>
              <a:rPr lang="ru-RU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индустриясы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колледжінде «Эксплуатация және автокөліктерге қызмет көрсету» мамандығы бойынша мамандарды даярлау іс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тәжірибесі назарға алынып, колледж іс тәжірибесіне </a:t>
            </a:r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 жылдың қараша айынан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бастап енгізу 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колледж басшысының ОӨЖЖ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орынбасары</a:t>
            </a:r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Долаев Талгат </a:t>
            </a:r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Есенгараевич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пен</a:t>
            </a:r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аға шебер </a:t>
            </a:r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Дауталинов Канатбек </a:t>
            </a:r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Омирзаковичке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тапсырылсын.</a:t>
            </a:r>
          </a:p>
          <a:p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Осы шешімдердің орындалуын бақылау колледж директорының оқу –өндірістік жұмысы жөніндегі орынбасары Т.Е. Долаев, кәсіптік оқыту жұмысы жөніндегі орынбасары Г.Б. Кокумбаеваға, аға шебер К.О. Дауталиновқа жүктелсін.</a:t>
            </a:r>
            <a:endParaRPr lang="kk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kk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493540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191</TotalTime>
  <Words>336</Words>
  <Application>Microsoft Office PowerPoint</Application>
  <PresentationFormat>Широкоэкранный</PresentationFormat>
  <Paragraphs>34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Times New Roman</vt:lpstr>
      <vt:lpstr>Trebuchet MS</vt:lpstr>
      <vt:lpstr>Wingdings 3</vt:lpstr>
      <vt:lpstr>Грань</vt:lpstr>
      <vt:lpstr>Колледждің Әдістемелік Кеңесінің ІІ отырысы</vt:lpstr>
      <vt:lpstr>Тақырыбы: Нарықтық экономика жағдайында құзыретті маман даярлауда маңызды оқыту мен  машықтандыру үдерісінің диалектикалық бірлігі. </vt:lpstr>
      <vt:lpstr>Мақсаты: Колледждің білім беру жүйесіндегі инженер - педагогтердің маман  даярлауда құзіреттілігін дамыту ұсынымдарын жасау. </vt:lpstr>
      <vt:lpstr>Міндеттері: </vt:lpstr>
      <vt:lpstr>Күн тәртібі:</vt:lpstr>
      <vt:lpstr>Әдістемелік Кеңестің шешім жобасы: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«Жас маман» мектебінің жұмысы</dc:title>
  <dc:creator>66</dc:creator>
  <cp:lastModifiedBy>User</cp:lastModifiedBy>
  <cp:revision>27</cp:revision>
  <dcterms:created xsi:type="dcterms:W3CDTF">2020-08-12T15:38:27Z</dcterms:created>
  <dcterms:modified xsi:type="dcterms:W3CDTF">2024-12-26T10:50:38Z</dcterms:modified>
</cp:coreProperties>
</file>