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5" r:id="rId5"/>
    <p:sldId id="264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8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27291" y="1603022"/>
            <a:ext cx="8596668" cy="169333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Колледждің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Кеңесінің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ІІ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отырысы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10103554" cy="1570962"/>
          </a:xfrm>
        </p:spPr>
        <p:txBody>
          <a:bodyPr>
            <a:normAutofit/>
          </a:bodyPr>
          <a:lstStyle/>
          <a:p>
            <a:pPr algn="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әдіскері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Жакупбекова Гульнар Оразалиновна</a:t>
            </a:r>
          </a:p>
        </p:txBody>
      </p:sp>
    </p:spTree>
    <p:extLst>
      <p:ext uri="{BB962C8B-B14F-4D97-AF65-F5344CB8AC3E}">
        <p14:creationId xmlns:p14="http://schemas.microsoft.com/office/powerpoint/2010/main" val="349473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3020" y="1589314"/>
            <a:ext cx="8596668" cy="3403600"/>
          </a:xfrm>
        </p:spPr>
        <p:txBody>
          <a:bodyPr>
            <a:noAutofit/>
          </a:bodyPr>
          <a:lstStyle/>
          <a:p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Нарықтық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жағдайында құзыретті маман даярлауда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оқыту мен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машықтандыру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үдерісінің диалектикалық бірлігі.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2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1828800"/>
            <a:ext cx="9217779" cy="3603171"/>
          </a:xfrm>
        </p:spPr>
        <p:txBody>
          <a:bodyPr>
            <a:norm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Колледждің білім беру жүйесіндегі инженер - педагогтердің маман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даярлауда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құзіреттілігін дамыту ұсынымдарын жасау.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3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16429"/>
          </a:xfrm>
        </p:spPr>
        <p:txBody>
          <a:bodyPr>
            <a:normAutofit fontScale="90000"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284514"/>
            <a:ext cx="9185122" cy="4756848"/>
          </a:xfrm>
        </p:spPr>
        <p:txBody>
          <a:bodyPr/>
          <a:lstStyle/>
          <a:p>
            <a:pPr lvl="0"/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Заманауи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технологияларды, олардың мүмкіндіктерін пайдалану  арқылы оқу процесін жетілдіру жолдарын педагогтерге ұсыну;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техникалық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кәсіптік білім беру ұйымдарындағы педагогтердің цифрлық құзыреттіліктерін жетілдіру.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42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36171"/>
          </a:xfrm>
        </p:spPr>
        <p:txBody>
          <a:bodyPr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 тәртібі: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0115" y="827314"/>
            <a:ext cx="10134600" cy="5834743"/>
          </a:xfrm>
        </p:spPr>
        <p:txBody>
          <a:bodyPr>
            <a:noAutofit/>
          </a:bodyPr>
          <a:lstStyle/>
          <a:p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Кіріспе сөз.</a:t>
            </a:r>
          </a:p>
          <a:p>
            <a:pPr algn="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Джумадилов Асет Казиевич,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колледж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 пән сабағында цифрлық құзыреттілікті пайдалану жолдары </a:t>
            </a:r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Ерназарова Жанар Ерназаровна,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арнайы пән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оқытушысы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 оқыту сабағында оқытудың әдістері мен формалары және оны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</a:p>
          <a:p>
            <a:pPr algn="r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Мұқанджан 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Ержан </a:t>
            </a: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Бақытұлы,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шебері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Алматы </a:t>
            </a:r>
            <a:r>
              <a:rPr lang="ru-RU" sz="1600" dirty="0" err="1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қаласындағы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 </a:t>
            </a:r>
            <a:r>
              <a:rPr lang="ru-RU" sz="1600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сән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индустриясы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колледжінде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«Эксплуатация және автокөліктерге қызмет көрсету» мамандығы бойынша мамандарды даярлау іс тәжірибесімен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алмасу</a:t>
            </a:r>
          </a:p>
          <a:p>
            <a:pPr algn="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Долаев Талгат Есенгараевич,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колледж басшысының ОӨЖЖ орынбасары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Дауталинов Канатбек Омирзакович,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аға шебер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Актымбаев Ардак Саганулы,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 оқыту шебері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Ширбаев Азамат Мырзахметович,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өндірістік оқыту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шебері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Қорытынды. </a:t>
            </a:r>
          </a:p>
          <a:p>
            <a:pPr algn="r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Жакупбекова Гульнар Оразалиновна,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колледж әдіскері </a:t>
            </a:r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/>
          </a:p>
          <a:p>
            <a:r>
              <a:rPr lang="kk-KZ" dirty="0" smtClean="0"/>
              <a:t> </a:t>
            </a: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>
              <a:buAutoNum type="arabicPeriod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27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489857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Кеңестің шешім жобасы: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4" y="1240972"/>
            <a:ext cx="9587895" cy="5366658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 пән оқытушысы Ерназарова Жанар Ерназаровнаның </a:t>
            </a:r>
            <a:r>
              <a:rPr lang="kk-KZ" dirty="0" smtClean="0"/>
              <a:t>«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сабағында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цифрлық құзыреттілікті пайдалану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жолдары» іс тәжірибесі ескеріліп, колледж оқытушылары мен өндірістік оқыту шеберлері күнделікті сабақтарына енгізу және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жылдың 3 қарашасынан бастап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ұсынылсын.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 оқыту шебері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Мұқанджан Ержан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Бақытұлының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 сабағында оқытудың әдістері мен формалары және оны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ұйымдастыру» тақырыбындағы тәжірибесі назарға алынып,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жылдың 3 қарашасынан бастап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ұсынылсын.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қаласындағы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автомобиль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сән</a:t>
            </a:r>
            <a:r>
              <a:rPr lang="ru-RU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индустриясы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колледжінде «Эксплуатация және автокөліктерге қызмет көрсету» мамандығы бойынша мамандарды даярлау іс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 назарға алынып, колледж іс тәжірибесіне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жылдың қараша айынан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 енгізу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басшысының ОӨЖЖ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орынбасары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Долаев Талгат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Есенгараевич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аға шебер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Дауталинов Канатбек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Омирзаковичке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тапсырылсын.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Осы шешімдердің орындалуын бақылау колледж директорының оқу –өндірістік жұмысы жөніндегі орынбасары Т.Е. Долаев, кәсіптік оқыту жұмысы жөніндегі орынбасары Г.Б. Кокумбаеваға, аға шебер К.О. Дауталиновқа жүктелсін.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49354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336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Грань</vt:lpstr>
      <vt:lpstr>Колледждің Әдістемелік Кеңесінің ІІ отырысы</vt:lpstr>
      <vt:lpstr>Тақырыбы: Нарықтық экономика жағдайында құзыретті маман даярлауда маңызды оқыту мен  машықтандыру үдерісінің диалектикалық бірлігі. </vt:lpstr>
      <vt:lpstr>Мақсаты: Колледждің білім беру жүйесіндегі инженер - педагогтердің маман  даярлауда құзіреттілігін дамыту ұсынымдарын жасау. </vt:lpstr>
      <vt:lpstr>Міндеттері: </vt:lpstr>
      <vt:lpstr>Күн тәртібі:</vt:lpstr>
      <vt:lpstr>Әдістемелік Кеңестің шешім жобасы: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«Жас маман» мектебінің жұмысы</dc:title>
  <dc:creator>66</dc:creator>
  <cp:lastModifiedBy>User</cp:lastModifiedBy>
  <cp:revision>27</cp:revision>
  <dcterms:created xsi:type="dcterms:W3CDTF">2020-08-12T15:38:27Z</dcterms:created>
  <dcterms:modified xsi:type="dcterms:W3CDTF">2024-12-26T10:50:38Z</dcterms:modified>
</cp:coreProperties>
</file>