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Басқару және диагностиканың объектісі ретіндегі</a:t>
            </a:r>
          </a:p>
          <a:p>
            <a:r>
              <a:t>қазіргі цифрлық жүйелердің ерекшеліктері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Презентация: 2 курс студенттері үшін</a:t>
            </a:r>
          </a:p>
          <a:p>
            <a:r>
              <a:t>Мамандығы: Слесарь КИПиА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Қолданушы интерфейсі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Қолданушы интерфейсі жүйемен өзара әрекеттесуге мүмкіндік береді.</a:t>
            </a:r>
          </a:p>
          <a:p/>
          <a:p>
            <a:r>
              <a:t>Мысалдар:</a:t>
            </a:r>
          </a:p>
          <a:p>
            <a:r>
              <a:t>- Сенсорлы экрандар</a:t>
            </a:r>
          </a:p>
          <a:p>
            <a:r>
              <a:t>- Бағдарламалық қамтамасыз ету интерфейстері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Қолдану мысалдары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Өндірістік роботтар</a:t>
            </a:r>
          </a:p>
          <a:p>
            <a:r>
              <a:t>2. Қашықтықтан басқарылатын қондырғылар</a:t>
            </a:r>
          </a:p>
          <a:p>
            <a:r>
              <a:t>3. Энергияны үнемдеу жүйелері (ақылды үй)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Артықшылықтары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Жоғары дәлдік</a:t>
            </a:r>
          </a:p>
          <a:p>
            <a:r>
              <a:t>- Энергия тиімділігі</a:t>
            </a:r>
          </a:p>
          <a:p>
            <a:r>
              <a:t>- Қауіпсіздік деңгейін арттыру</a:t>
            </a:r>
          </a:p>
          <a:p>
            <a:r>
              <a:t>- Адам факторын азайту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Шектеулері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Жоғары бастапқы шығындар</a:t>
            </a:r>
          </a:p>
          <a:p>
            <a:r>
              <a:t>- Бағдарламалық қамтамасыз етуді жаңарту қажеттілігі</a:t>
            </a:r>
          </a:p>
          <a:p>
            <a:r>
              <a:t>- Құпиялылық және қауіпсіздік мәселелері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Слесарь КИПиА үшін маңыздылығы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Жабдықтарды тиімді пайдалану</a:t>
            </a:r>
          </a:p>
          <a:p>
            <a:r>
              <a:t>2. Жүйелердің диагностикасын және жөндеуін жүргізу</a:t>
            </a:r>
          </a:p>
          <a:p>
            <a:r>
              <a:t>3. Автоматтандыру процестерін түсіну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Қорытынды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Қазіргі цифрлық жүйелер басқару мен диагностиканың ажырамас бөлігі болып табылады.</a:t>
            </a:r>
          </a:p>
          <a:p/>
          <a:p>
            <a:r>
              <a:t>Оларды меңгеру – Слесарь КИПиА мамандығының маңызды талаптарының бірі.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Кіріспе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Қазіргі цифрлық жүйелер өндірістік және тұрмыстық процестерді басқару мен диагностикалауда маңызды рөл атқарады.</a:t>
            </a:r>
          </a:p>
          <a:p/>
          <a:p>
            <a:r>
              <a:t>Бұл жүйелердің ерекшелігі – жоғары дәлдік, жылдамдық және сенімділік.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Цифрлық жүйелер дегеніміз не?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Цифрлық жүйелер – бұл ақпаратты сандық форматта жинау, өңдеу және сақтау арқылы басқару процестерін автоматтандыратын технологиялар.</a:t>
            </a:r>
          </a:p>
          <a:p/>
          <a:p>
            <a:r>
              <a:t>Мысалдар:</a:t>
            </a:r>
          </a:p>
          <a:p>
            <a:r>
              <a:t>- Өндірістік автоматтандыру жүйелері</a:t>
            </a:r>
          </a:p>
          <a:p>
            <a:r>
              <a:t>- Ақылды үй құрылғылары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Қазіргі цифрлық жүйелердің ерекшеліктері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Деректерді жоғары дәлдікпен жинау</a:t>
            </a:r>
          </a:p>
          <a:p>
            <a:r>
              <a:t>2. Реал-уақыттағы басқару мүмкіндігі</a:t>
            </a:r>
          </a:p>
          <a:p>
            <a:r>
              <a:t>3. Жүйелердің модульділігі және кеңейту мүмкіндігі</a:t>
            </a:r>
          </a:p>
          <a:p>
            <a:r>
              <a:t>4. Автоматты диагностика және ақауларды анықтау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Басқару жүйелеріндегі датчиктер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Датчиктер жүйе жағдайын бақылайтын негізгі компоненттер:</a:t>
            </a:r>
          </a:p>
          <a:p>
            <a:r>
              <a:t>- Температура датчиктері</a:t>
            </a:r>
          </a:p>
          <a:p>
            <a:r>
              <a:t>- Қысым датчиктері</a:t>
            </a:r>
          </a:p>
          <a:p>
            <a:r>
              <a:t>- Ылғалдылық датчиктері</a:t>
            </a:r>
          </a:p>
          <a:p>
            <a:r>
              <a:t>- Ультрадыбыстық сенсорлар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Контроллерлер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Контроллерлер – бұл деректерді өңдеп, атқарушы механизмдерге команда беретін құрылғылар.</a:t>
            </a:r>
          </a:p>
          <a:p/>
          <a:p>
            <a:r>
              <a:t>Мысалдар:</a:t>
            </a:r>
          </a:p>
          <a:p>
            <a:r>
              <a:t>- Программаланатын логикалық контроллерлер (PLC)</a:t>
            </a:r>
          </a:p>
          <a:p>
            <a:r>
              <a:t>- Микроконтроллерлер (Arduino, Raspberry Pi)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Атқарушы механизмдер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Атқарушы механизмдер – жүйе беретін командаларды нақты әрекетке айналдыратын құрылғылар.</a:t>
            </a:r>
          </a:p>
          <a:p/>
          <a:p>
            <a:r>
              <a:t>Мысалдар:</a:t>
            </a:r>
          </a:p>
          <a:p>
            <a:r>
              <a:t>- Электромоторлар</a:t>
            </a:r>
          </a:p>
          <a:p>
            <a:r>
              <a:t>- Клапандар</a:t>
            </a:r>
          </a:p>
          <a:p>
            <a:r>
              <a:t>- Роботтық манипуляторлар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Диагностика процестері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Цифрлық жүйелерде диагностика:</a:t>
            </a:r>
          </a:p>
          <a:p>
            <a:r>
              <a:t>- Ақауларды автоматты түрде анықтау</a:t>
            </a:r>
          </a:p>
          <a:p>
            <a:r>
              <a:t>- Жүйенің жұмыс тиімділігін бақылау</a:t>
            </a:r>
          </a:p>
          <a:p>
            <a:r>
              <a:t>- Алдын ала ескерту және жөндеу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Ақпарат алмасу технологиялары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Өндірістік желілер (PROFIBUS, Modbus)</a:t>
            </a:r>
          </a:p>
          <a:p>
            <a:r>
              <a:t>2. Сымсыз технологиялар (Wi-Fi, Bluetooth)</a:t>
            </a:r>
          </a:p>
          <a:p>
            <a:r>
              <a:t>3. IoT (заттар интернеті) жүйелері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