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6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338-5DB6-47DB-B944-58815D4002B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CD18-E46C-4354-88B8-67225DE2C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338-5DB6-47DB-B944-58815D4002B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CD18-E46C-4354-88B8-67225DE2C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338-5DB6-47DB-B944-58815D4002B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CD18-E46C-4354-88B8-67225DE2C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338-5DB6-47DB-B944-58815D4002B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CD18-E46C-4354-88B8-67225DE2C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338-5DB6-47DB-B944-58815D4002B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CD18-E46C-4354-88B8-67225DE2C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338-5DB6-47DB-B944-58815D4002B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CD18-E46C-4354-88B8-67225DE2C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338-5DB6-47DB-B944-58815D4002B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CD18-E46C-4354-88B8-67225DE2C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338-5DB6-47DB-B944-58815D4002B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CD18-E46C-4354-88B8-67225DE2C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338-5DB6-47DB-B944-58815D4002B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CD18-E46C-4354-88B8-67225DE2C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338-5DB6-47DB-B944-58815D4002B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CD18-E46C-4354-88B8-67225DE2C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2338-5DB6-47DB-B944-58815D4002B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CD18-E46C-4354-88B8-67225DE2C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C2338-5DB6-47DB-B944-58815D4002B2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1CD18-E46C-4354-88B8-67225DE2C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Ақиық ақын, ірі мемлекет қайраткері, жазушы, драматург, әдебиет зерттеушісі Сәкен  Сейфуллин туралы жоб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Үш бәйтерек. Сәкен Сейфуллин. Ілияс Жансүгіров. Бейімбет Маили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509" y="0"/>
            <a:ext cx="915650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Сәкен Сейфуллин - презентация онлай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Сәкен Сейфуллин - презентация онлай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7410" name="Picture 2" descr="Презентация на тему Сәкен Сейфулли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26" name="AutoShape 2" descr="Сәкен Сейфуллин - презентация онлай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Сәкен Сейфуллин - презентация онлай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Сәкен Сейфуллин - презентация онлай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Сәкен Сейфуллин - презентация онлай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Сәкен Сейфуллин - презентация онлай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Сәкен Сейфуллин - презентация онлай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7</cp:revision>
  <dcterms:created xsi:type="dcterms:W3CDTF">2023-11-16T04:50:31Z</dcterms:created>
  <dcterms:modified xsi:type="dcterms:W3CDTF">2023-11-16T05:12:09Z</dcterms:modified>
</cp:coreProperties>
</file>